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1" r:id="rId2"/>
    <p:sldId id="284" r:id="rId3"/>
    <p:sldId id="286" r:id="rId4"/>
    <p:sldId id="287" r:id="rId5"/>
    <p:sldId id="258" r:id="rId6"/>
    <p:sldId id="276" r:id="rId7"/>
    <p:sldId id="290" r:id="rId8"/>
    <p:sldId id="288" r:id="rId9"/>
    <p:sldId id="289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57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1" r:id="rId30"/>
    <p:sldId id="272" r:id="rId31"/>
    <p:sldId id="274" r:id="rId32"/>
    <p:sldId id="275" r:id="rId33"/>
    <p:sldId id="278" r:id="rId34"/>
    <p:sldId id="279" r:id="rId35"/>
    <p:sldId id="280" r:id="rId36"/>
    <p:sldId id="281" r:id="rId37"/>
    <p:sldId id="282" r:id="rId38"/>
    <p:sldId id="283" r:id="rId39"/>
    <p:sldId id="300" r:id="rId40"/>
    <p:sldId id="299" r:id="rId4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D9C30-8326-42A1-999D-6EA7AB1BB5A9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4BD9F-DD44-4670-A231-A061E19EC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1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BD9F-DD44-4670-A231-A061E19EC07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95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7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5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1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3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6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5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1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9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4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1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675C-9EF3-4616-B9D8-EF0360DB2418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77CC-5375-4B46-91AA-A0F81282A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93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ylor_Leonard_Campbell_A_Blue_Dress_Oil_on_Canvas-large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0"/>
            <a:ext cx="87931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liff Richard-Dream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265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0"/>
            <a:ext cx="6351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8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2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0"/>
            <a:ext cx="593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0"/>
            <a:ext cx="854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0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0"/>
            <a:ext cx="7951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4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0"/>
            <a:ext cx="8312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4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st_bmagg_k120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8" y="0"/>
            <a:ext cx="5214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glw_cbca_1927_4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3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gmi_toro_581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0"/>
            <a:ext cx="5186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5232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764704"/>
            <a:ext cx="391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/>
              <a:t>Leonard Campbell Taylor</a:t>
            </a:r>
            <a:r>
              <a:rPr lang="en-US" altLang="ko-KR" sz="4800" dirty="0"/>
              <a:t> </a:t>
            </a:r>
            <a:endParaRPr lang="en-US" altLang="ko-KR" sz="4800" dirty="0" smtClean="0"/>
          </a:p>
          <a:p>
            <a:pPr algn="ctr"/>
            <a:r>
              <a:rPr lang="en-US" altLang="ko-KR" sz="2400" b="1" dirty="0" smtClean="0"/>
              <a:t>(1874 -1969)</a:t>
            </a:r>
          </a:p>
          <a:p>
            <a:pPr algn="ctr"/>
            <a:endParaRPr lang="en-US" altLang="ko-KR" sz="2800" b="1" dirty="0" smtClean="0"/>
          </a:p>
          <a:p>
            <a:pPr algn="ctr"/>
            <a:r>
              <a:rPr lang="en-US" altLang="ko-KR" sz="2800" b="1" dirty="0" smtClean="0"/>
              <a:t>British </a:t>
            </a:r>
            <a:r>
              <a:rPr lang="en-US" altLang="ko-KR" sz="2800" b="1" dirty="0"/>
              <a:t>painter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5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gmiii_mcag_1917_195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3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wm_iwm_3143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0"/>
            <a:ext cx="5700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japanese_prints_or_the_portfolio-larg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0"/>
            <a:ext cx="4121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9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eonard_campbell_taylor_ra_roi_rp_reflections_d5536866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0"/>
            <a:ext cx="6010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8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er_vgm_1878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0"/>
            <a:ext cx="474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er_wgm_90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8972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er_wgm_2754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0"/>
            <a:ext cx="6872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7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ml_llg_ll_3921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0"/>
            <a:ext cx="4786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y_nrm_1976_9309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3"/>
            <a:ext cx="9144000" cy="594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0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ou_bodl_lp32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4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8" y="0"/>
            <a:ext cx="6053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ou_chch_136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1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ersuasion-lar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0"/>
            <a:ext cx="5521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w_mtm_751_992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847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3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ylor_Leonard_Campbell_Meditation_ooc-lar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8" y="0"/>
            <a:ext cx="4478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4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_rain_it_raineth_every_day-lar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0"/>
            <a:ext cx="4889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2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mr_raa_pl000506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1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mrii_rcmu_pphc000025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0"/>
            <a:ext cx="5543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mrii_rcmu_pphc000287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8" y="0"/>
            <a:ext cx="5672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4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yr_bmgh_1936_043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7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y_nrm_1977_574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5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3" y="0"/>
            <a:ext cx="5500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ou_new_nco_364509_sli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1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21232" y="624358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00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000">
        <p14:gallery dir="l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ry_fg_15881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te_tate_n02137_10_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5"/>
            <a:ext cx="9144000" cy="640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0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0"/>
            <a:ext cx="395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9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0"/>
            <a:ext cx="5503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0"/>
            <a:ext cx="5640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8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</Words>
  <Application>Microsoft Office PowerPoint</Application>
  <PresentationFormat>화면 슬라이드 쇼(4:3)</PresentationFormat>
  <Paragraphs>6</Paragraphs>
  <Slides>40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2016-01-25T13:13:25Z</dcterms:created>
  <dcterms:modified xsi:type="dcterms:W3CDTF">2016-01-25T13:46:49Z</dcterms:modified>
</cp:coreProperties>
</file>