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9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6841" y="217713"/>
            <a:ext cx="8825658" cy="986973"/>
          </a:xfrm>
        </p:spPr>
        <p:txBody>
          <a:bodyPr/>
          <a:lstStyle/>
          <a:p>
            <a:pPr algn="r"/>
            <a:r>
              <a:rPr lang="ko-KR" altLang="en-US" sz="2800" dirty="0" smtClean="0"/>
              <a:t>장신그린토크</a:t>
            </a:r>
            <a:r>
              <a:rPr lang="en-US" altLang="ko-KR" sz="2800" dirty="0" smtClean="0"/>
              <a:t>&amp;</a:t>
            </a:r>
            <a:r>
              <a:rPr lang="ko-KR" altLang="en-US" sz="2800" dirty="0" smtClean="0"/>
              <a:t>워크숍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- </a:t>
            </a:r>
            <a:r>
              <a:rPr lang="ko-KR" altLang="en-US" sz="2800" dirty="0" smtClean="0"/>
              <a:t>기후위기시대의 과학과 창조신앙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06400" y="1407886"/>
            <a:ext cx="11495314" cy="4949371"/>
          </a:xfrm>
        </p:spPr>
        <p:txBody>
          <a:bodyPr>
            <a:normAutofit/>
          </a:bodyPr>
          <a:lstStyle/>
          <a:p>
            <a:pPr fontAlgn="base"/>
            <a:r>
              <a:rPr lang="en-US" altLang="ko-KR" sz="2800" dirty="0"/>
              <a:t>1. (</a:t>
            </a:r>
            <a:r>
              <a:rPr lang="ko-KR" altLang="en-US" sz="2800" dirty="0"/>
              <a:t>분홍색</a:t>
            </a:r>
            <a:r>
              <a:rPr lang="en-US" altLang="ko-KR" sz="2800" dirty="0"/>
              <a:t>) </a:t>
            </a:r>
            <a:r>
              <a:rPr lang="ko-KR" altLang="en-US" sz="2800" dirty="0"/>
              <a:t>창조의 목적을 내 언어로 서술</a:t>
            </a:r>
            <a:r>
              <a:rPr lang="en-US" altLang="ko-KR" sz="2800" dirty="0"/>
              <a:t>(</a:t>
            </a:r>
            <a:r>
              <a:rPr lang="ko-KR" altLang="en-US" sz="2800" dirty="0"/>
              <a:t>한 문장으로</a:t>
            </a:r>
            <a:r>
              <a:rPr lang="en-US" altLang="ko-KR" sz="2800" dirty="0"/>
              <a:t>).</a:t>
            </a:r>
            <a:endParaRPr lang="ko-KR" altLang="en-US" sz="2800" dirty="0"/>
          </a:p>
          <a:p>
            <a:pPr fontAlgn="base"/>
            <a:r>
              <a:rPr lang="en-US" altLang="ko-KR" sz="2800" dirty="0"/>
              <a:t>2. (</a:t>
            </a:r>
            <a:r>
              <a:rPr lang="ko-KR" altLang="en-US" sz="2800" dirty="0" err="1"/>
              <a:t>파랑색</a:t>
            </a:r>
            <a:r>
              <a:rPr lang="en-US" altLang="ko-KR" sz="2800" dirty="0"/>
              <a:t>) </a:t>
            </a:r>
            <a:r>
              <a:rPr lang="ko-KR" altLang="en-US" sz="2800" dirty="0"/>
              <a:t>모든 피조물이 함께 공동체를 이루는 것이 창조의 </a:t>
            </a:r>
            <a:r>
              <a:rPr lang="ko-KR" altLang="en-US" sz="2800" dirty="0" smtClean="0"/>
              <a:t>목적</a:t>
            </a:r>
            <a:endParaRPr lang="en-US" altLang="ko-KR" sz="2800" dirty="0" smtClean="0"/>
          </a:p>
          <a:p>
            <a:pPr fontAlgn="base"/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이라면</a:t>
            </a:r>
            <a:r>
              <a:rPr lang="en-US" altLang="ko-KR" sz="2800" dirty="0"/>
              <a:t>, </a:t>
            </a:r>
            <a:r>
              <a:rPr lang="ko-KR" altLang="en-US" sz="2800" dirty="0"/>
              <a:t>창조세계 안에서의 인간의 역할을 한두 문장으로 서술</a:t>
            </a:r>
            <a:r>
              <a:rPr lang="en-US" altLang="ko-KR" sz="2800" dirty="0"/>
              <a:t>.</a:t>
            </a:r>
            <a:endParaRPr lang="ko-KR" altLang="en-US" sz="2800" dirty="0"/>
          </a:p>
          <a:p>
            <a:pPr fontAlgn="base"/>
            <a:r>
              <a:rPr lang="en-US" altLang="ko-KR" sz="2800" dirty="0"/>
              <a:t>3. (</a:t>
            </a:r>
            <a:r>
              <a:rPr lang="ko-KR" altLang="en-US" sz="2800" dirty="0"/>
              <a:t>연두색</a:t>
            </a:r>
            <a:r>
              <a:rPr lang="en-US" altLang="ko-KR" sz="2800" dirty="0"/>
              <a:t>) </a:t>
            </a:r>
            <a:r>
              <a:rPr lang="ko-KR" altLang="en-US" sz="2800" dirty="0"/>
              <a:t>기후위기의 현실적 상황 앞에서 나와 우리 교회</a:t>
            </a:r>
            <a:r>
              <a:rPr lang="en-US" altLang="ko-KR" sz="2800" dirty="0"/>
              <a:t>(</a:t>
            </a:r>
            <a:r>
              <a:rPr lang="ko-KR" altLang="en-US" sz="2800" dirty="0"/>
              <a:t>학교</a:t>
            </a:r>
            <a:r>
              <a:rPr lang="en-US" altLang="ko-KR" sz="2800" dirty="0"/>
              <a:t>)</a:t>
            </a:r>
            <a:r>
              <a:rPr lang="ko-KR" altLang="en-US" sz="2800" dirty="0"/>
              <a:t>에게 </a:t>
            </a:r>
            <a:endParaRPr lang="en-US" altLang="ko-KR" sz="2800" dirty="0" smtClean="0"/>
          </a:p>
          <a:p>
            <a:pPr fontAlgn="base"/>
            <a:r>
              <a:rPr lang="en-US" altLang="ko-KR" sz="2800" dirty="0"/>
              <a:t> </a:t>
            </a:r>
            <a:r>
              <a:rPr lang="en-US" altLang="ko-KR" sz="2800" dirty="0" smtClean="0"/>
              <a:t>  </a:t>
            </a:r>
            <a:r>
              <a:rPr lang="ko-KR" altLang="en-US" sz="2800" dirty="0" smtClean="0"/>
              <a:t>요청되는 </a:t>
            </a:r>
            <a:r>
              <a:rPr lang="ko-KR" altLang="en-US" sz="2800" dirty="0"/>
              <a:t>신실한 응답과 협조사항을 생각나는 대로 기재</a:t>
            </a:r>
            <a:r>
              <a:rPr lang="en-US" altLang="ko-KR" sz="2800" dirty="0"/>
              <a:t>. </a:t>
            </a:r>
            <a:endParaRPr lang="ko-KR" altLang="en-US" sz="2800" dirty="0"/>
          </a:p>
          <a:p>
            <a:pPr fontAlgn="base"/>
            <a:r>
              <a:rPr lang="en-US" altLang="ko-KR" sz="2800" dirty="0"/>
              <a:t>4. (</a:t>
            </a:r>
            <a:r>
              <a:rPr lang="ko-KR" altLang="en-US" sz="2800" dirty="0"/>
              <a:t>노랑색</a:t>
            </a:r>
            <a:r>
              <a:rPr lang="en-US" altLang="ko-KR" sz="2800" dirty="0"/>
              <a:t>) </a:t>
            </a:r>
            <a:r>
              <a:rPr lang="ko-KR" altLang="en-US" sz="2800" dirty="0"/>
              <a:t>질문 </a:t>
            </a:r>
            <a:r>
              <a:rPr lang="en-US" altLang="ko-KR" sz="2800" dirty="0"/>
              <a:t>– </a:t>
            </a:r>
            <a:r>
              <a:rPr lang="ko-KR" altLang="en-US" sz="2800" dirty="0"/>
              <a:t>자신의 이름과 연락처를 기재하고</a:t>
            </a:r>
            <a:r>
              <a:rPr lang="en-US" altLang="ko-KR" sz="2800" dirty="0"/>
              <a:t>, </a:t>
            </a:r>
            <a:endParaRPr lang="en-US" altLang="ko-KR" sz="2800" dirty="0" smtClean="0"/>
          </a:p>
          <a:p>
            <a:pPr fontAlgn="base"/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질문하는 </a:t>
            </a:r>
            <a:r>
              <a:rPr lang="ko-KR" altLang="en-US" sz="2800" dirty="0"/>
              <a:t>대상을 적고 질문하는 내용을 적어주시면 </a:t>
            </a:r>
            <a:endParaRPr lang="en-US" altLang="ko-KR" sz="2800" dirty="0" smtClean="0"/>
          </a:p>
          <a:p>
            <a:pPr fontAlgn="base"/>
            <a:r>
              <a:rPr lang="en-US" altLang="ko-KR" sz="2800" dirty="0"/>
              <a:t> </a:t>
            </a:r>
            <a:r>
              <a:rPr lang="en-US" altLang="ko-KR" sz="2800" dirty="0" smtClean="0"/>
              <a:t>  </a:t>
            </a:r>
            <a:r>
              <a:rPr lang="ko-KR" altLang="en-US" sz="2800" dirty="0" smtClean="0"/>
              <a:t>별도로 </a:t>
            </a:r>
            <a:r>
              <a:rPr lang="ko-KR" altLang="en-US" sz="2800" dirty="0"/>
              <a:t>답변을 </a:t>
            </a:r>
            <a:r>
              <a:rPr lang="ko-KR" altLang="en-US" sz="2800" dirty="0" smtClean="0"/>
              <a:t>해드릴 수 있겠습니다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자료 요청도 좋습니다</a:t>
            </a:r>
            <a:r>
              <a:rPr lang="en-US" altLang="ko-KR" sz="2800" dirty="0"/>
              <a:t>. </a:t>
            </a:r>
            <a:endParaRPr lang="ko-KR" altLang="en-US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9389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96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Century Gothic</vt:lpstr>
      <vt:lpstr>Wingdings 3</vt:lpstr>
      <vt:lpstr>이온</vt:lpstr>
      <vt:lpstr>장신그린토크&amp;워크숍 - 기후위기시대의 과학과 창조신앙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장신그린토크&amp;워크숍 - 기후위기시대의 과학과 창조신앙</dc:title>
  <dc:creator>유미호</dc:creator>
  <cp:lastModifiedBy>유미호</cp:lastModifiedBy>
  <cp:revision>1</cp:revision>
  <dcterms:created xsi:type="dcterms:W3CDTF">2019-11-13T04:05:22Z</dcterms:created>
  <dcterms:modified xsi:type="dcterms:W3CDTF">2019-11-13T04:09:12Z</dcterms:modified>
</cp:coreProperties>
</file>