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60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08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17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85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07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65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59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1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7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70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BB1BC-6665-404C-9D38-6FD54F08F37F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8D95-D258-4361-9A92-6B74A6FFC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02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502506" y="1215330"/>
            <a:ext cx="11207813" cy="4938335"/>
            <a:chOff x="502506" y="1215330"/>
            <a:chExt cx="11207813" cy="4938335"/>
          </a:xfrm>
        </p:grpSpPr>
        <p:pic>
          <p:nvPicPr>
            <p:cNvPr id="1026" name="Picture 2" descr="https://img3.daumcdn.net/thumb/R658x0.q70/?fname=https://t1.daumcdn.net/news/202003/30/ohmynews/20200330072102718azm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06" y="1326292"/>
              <a:ext cx="5774723" cy="4827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직선 연결선 4"/>
            <p:cNvCxnSpPr/>
            <p:nvPr/>
          </p:nvCxnSpPr>
          <p:spPr>
            <a:xfrm>
              <a:off x="1236582" y="1834807"/>
              <a:ext cx="4299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1240075" y="2632407"/>
              <a:ext cx="4299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1247066" y="3447417"/>
              <a:ext cx="4299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233083" y="4234566"/>
              <a:ext cx="4299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1229585" y="5053065"/>
              <a:ext cx="4299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이등변 삼각형 5"/>
            <p:cNvSpPr/>
            <p:nvPr/>
          </p:nvSpPr>
          <p:spPr>
            <a:xfrm flipV="1">
              <a:off x="3949167" y="2178022"/>
              <a:ext cx="97876" cy="766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21300" y="1860728"/>
              <a:ext cx="942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800" dirty="0" err="1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탑골공원</a:t>
              </a:r>
              <a:r>
                <a:rPr lang="ko-KR" altLang="en-US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 폐쇄</a:t>
              </a:r>
              <a:endParaRPr lang="en-US" altLang="ko-KR" sz="800" dirty="0" smtClean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pPr algn="ctr"/>
              <a:r>
                <a:rPr lang="en-US" altLang="ko-KR" sz="800" dirty="0" smtClean="0">
                  <a:latin typeface="HY견명조" panose="02030600000101010101" pitchFamily="18" charset="-127"/>
                  <a:ea typeface="HY견명조" panose="02030600000101010101" pitchFamily="18" charset="-127"/>
                </a:rPr>
                <a:t>Feb-20-2020</a:t>
              </a:r>
              <a:endParaRPr lang="ko-KR" altLang="en-US" sz="800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6418" y="2942883"/>
              <a:ext cx="4667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/>
                <a:t>4721</a:t>
              </a:r>
              <a:endParaRPr lang="ko-KR" alt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38272" y="1915404"/>
              <a:ext cx="4796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/>
                <a:t>7348</a:t>
              </a:r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6100" y="2820977"/>
              <a:ext cx="5565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/>
                <a:t>&gt;5000</a:t>
              </a:r>
              <a:endParaRPr lang="ko-KR" altLang="en-US" sz="1000" dirty="0"/>
            </a:p>
          </p:txBody>
        </p:sp>
        <p:pic>
          <p:nvPicPr>
            <p:cNvPr id="1028" name="Picture 4" descr="https://img3.daumcdn.net/thumb/R658x0.q70/?fname=https://t1.daumcdn.net/news/202003/30/ohmynews/20200330072101916sem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797" y="1853514"/>
              <a:ext cx="5309522" cy="3204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1300" y="1215330"/>
              <a:ext cx="5367327" cy="398129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502506" y="1326292"/>
              <a:ext cx="3018794" cy="387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02506" y="5535827"/>
              <a:ext cx="5774723" cy="617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356998" y="5550926"/>
              <a:ext cx="34780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/>
                <a:t>https://news.v.daum.net/v/20200330072101423</a:t>
              </a:r>
              <a:endParaRPr lang="ko-KR" alt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00797" y="5050563"/>
            <a:ext cx="5309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탑골공원</a:t>
            </a:r>
            <a:r>
              <a:rPr lang="ko-KR" altLang="en-US" sz="10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050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돌담길에서</a:t>
            </a:r>
            <a:r>
              <a:rPr lang="ko-KR" altLang="en-US" sz="10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무료급식을 기다리는 노인들의 줄 </a:t>
            </a:r>
            <a:r>
              <a:rPr lang="en-US" altLang="ko-KR" sz="10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sz="10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약 </a:t>
            </a:r>
            <a:r>
              <a:rPr lang="en-US" altLang="ko-KR" sz="10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100 m)</a:t>
            </a:r>
            <a:endParaRPr lang="ko-KR" altLang="en-US" sz="105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7840" y="95559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생활인구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9822" y="2276739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WHO call</a:t>
            </a:r>
          </a:p>
          <a:p>
            <a:pPr algn="ctr"/>
            <a:r>
              <a:rPr lang="en-US" altLang="ko-KR" sz="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pandemic</a:t>
            </a:r>
            <a:endParaRPr lang="ko-KR" altLang="en-US" sz="8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7" name="이등변 삼각형 26"/>
          <p:cNvSpPr/>
          <p:nvPr/>
        </p:nvSpPr>
        <p:spPr>
          <a:xfrm flipV="1">
            <a:off x="5263108" y="2676415"/>
            <a:ext cx="97876" cy="766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386354" y="2243791"/>
            <a:ext cx="1072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첫</a:t>
            </a:r>
            <a:r>
              <a:rPr lang="en-US" altLang="ko-KR" sz="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800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국내확진자</a:t>
            </a:r>
            <a:r>
              <a:rPr lang="ko-KR" altLang="en-US" sz="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발생</a:t>
            </a:r>
            <a:endParaRPr lang="en-US" altLang="ko-KR" sz="8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Feb-18-2020</a:t>
            </a:r>
            <a:endParaRPr lang="ko-KR" altLang="en-US" sz="8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29" name="이등변 삼각형 28"/>
          <p:cNvSpPr/>
          <p:nvPr/>
        </p:nvSpPr>
        <p:spPr>
          <a:xfrm flipV="1">
            <a:off x="3842075" y="2556962"/>
            <a:ext cx="97876" cy="766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/>
          <p:cNvSpPr/>
          <p:nvPr/>
        </p:nvSpPr>
        <p:spPr>
          <a:xfrm flipV="1">
            <a:off x="4291041" y="2898835"/>
            <a:ext cx="97876" cy="766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908481" y="2544475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심각 경보</a:t>
            </a:r>
            <a:endParaRPr lang="en-US" altLang="ko-KR" sz="8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en-US" altLang="ko-KR" sz="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Feb-23-2020</a:t>
            </a:r>
            <a:endParaRPr lang="ko-KR" altLang="en-US" sz="8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34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291070" y="1217572"/>
            <a:ext cx="11810314" cy="4515963"/>
            <a:chOff x="291070" y="1217572"/>
            <a:chExt cx="11810314" cy="4515963"/>
          </a:xfrm>
        </p:grpSpPr>
        <p:pic>
          <p:nvPicPr>
            <p:cNvPr id="2052" name="Picture 4" descr="&amp;apos;서울생활인구&amp;apos; 1151만명..주민등록인구보다 더 많다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09" y="1672304"/>
              <a:ext cx="6544675" cy="3624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서울 &amp;apos;생활인구&amp;apos; 1천151만명..주민등록인구보다 138만명↑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70" y="1217572"/>
              <a:ext cx="5240186" cy="395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5626808" y="1217572"/>
              <a:ext cx="6263296" cy="375856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91070" y="5424681"/>
              <a:ext cx="5240186" cy="308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https://news.v.daum.net/v/20180303120158899</a:t>
              </a:r>
              <a:endParaRPr lang="ko-KR" altLang="en-US" sz="12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626807" y="5419892"/>
              <a:ext cx="6263296" cy="308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https://news.v.daum.net/v/20180303143016442</a:t>
              </a:r>
              <a:endParaRPr lang="ko-KR" altLang="en-US" sz="1200" dirty="0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9469" y="1245796"/>
              <a:ext cx="2236824" cy="326796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7104256" y="1697018"/>
              <a:ext cx="3099925" cy="514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444843" y="4324862"/>
              <a:ext cx="114452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597243" y="2335422"/>
              <a:ext cx="1144526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568407" y="3328084"/>
              <a:ext cx="1144526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10465042" y="1935892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043656" y="1907056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0024315" y="1923532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854194" y="1898818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281659" y="1911172"/>
              <a:ext cx="186482" cy="3040242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60417" y="1898812"/>
              <a:ext cx="186482" cy="3040242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249608" y="1907050"/>
              <a:ext cx="186482" cy="3040242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931034" y="1919404"/>
              <a:ext cx="186482" cy="3040242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9361186" y="1935880"/>
              <a:ext cx="186482" cy="3040242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0242638" y="1935880"/>
              <a:ext cx="186482" cy="3040242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87895" y="1911172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263748" y="1935886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812448" y="1935886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367604" y="1935886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486166" y="1935886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785594" y="1911172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543484" y="1911172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930665" y="1911172"/>
              <a:ext cx="186482" cy="304024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1350633" y="1931758"/>
              <a:ext cx="186482" cy="3040242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007495" y="1907044"/>
              <a:ext cx="186482" cy="3040242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직사각형 41"/>
          <p:cNvSpPr/>
          <p:nvPr/>
        </p:nvSpPr>
        <p:spPr>
          <a:xfrm>
            <a:off x="6696232" y="1931764"/>
            <a:ext cx="186482" cy="3040242"/>
          </a:xfrm>
          <a:prstGeom prst="rect">
            <a:avLst/>
          </a:prstGeom>
          <a:solidFill>
            <a:srgbClr val="ED7D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962696" y="1907050"/>
            <a:ext cx="186482" cy="3040242"/>
          </a:xfrm>
          <a:prstGeom prst="rect">
            <a:avLst/>
          </a:prstGeom>
          <a:solidFill>
            <a:srgbClr val="ED7D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3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34" y="286900"/>
            <a:ext cx="9860735" cy="635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5681" y="5766499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err="1" smtClean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탑골공원</a:t>
            </a:r>
            <a:endParaRPr lang="ko-KR" altLang="en-US" sz="105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3658" y="3398115"/>
            <a:ext cx="5886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종   묘</a:t>
            </a:r>
            <a:endParaRPr lang="ko-KR" altLang="en-US" sz="105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1451" y="6141326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종로</a:t>
            </a:r>
            <a:r>
              <a:rPr lang="en-US" altLang="ko-KR" sz="1050" dirty="0" smtClean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ko-KR" altLang="en-US" sz="1050" dirty="0" smtClean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가 역</a:t>
            </a:r>
            <a:endParaRPr lang="ko-KR" altLang="en-US" sz="105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6898" y="308943"/>
            <a:ext cx="5886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err="1" smtClean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돈화문</a:t>
            </a:r>
            <a:endParaRPr lang="ko-KR" altLang="en-US" sz="105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665834" y="5239264"/>
            <a:ext cx="502508" cy="49427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813401" y="1507554"/>
            <a:ext cx="5886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err="1" smtClean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운현궁</a:t>
            </a:r>
            <a:endParaRPr lang="ko-KR" altLang="en-US" sz="105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3554" y="5988921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종로</a:t>
            </a:r>
            <a:r>
              <a:rPr lang="en-US" altLang="ko-KR" sz="10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ko-KR" altLang="en-US" sz="1050" dirty="0" smtClean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가</a:t>
            </a:r>
            <a:endParaRPr lang="ko-KR" altLang="en-US" sz="105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758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34" y="279479"/>
            <a:ext cx="9860735" cy="6357492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3665834" y="5239264"/>
            <a:ext cx="502508" cy="49427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55681" y="5766499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탑골공원</a:t>
            </a:r>
            <a:endParaRPr lang="ko-KR" altLang="en-US" sz="105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642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51</Words>
  <Application>Microsoft Office PowerPoint</Application>
  <PresentationFormat>와이드스크린</PresentationFormat>
  <Paragraphs>23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HY견명조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server</dc:creator>
  <cp:lastModifiedBy>server</cp:lastModifiedBy>
  <cp:revision>19</cp:revision>
  <dcterms:created xsi:type="dcterms:W3CDTF">2020-03-30T01:18:48Z</dcterms:created>
  <dcterms:modified xsi:type="dcterms:W3CDTF">2020-04-01T17:39:20Z</dcterms:modified>
</cp:coreProperties>
</file>